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sldIdLst>
    <p:sldId id="261" r:id="rId5"/>
    <p:sldId id="262" r:id="rId6"/>
    <p:sldId id="265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47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2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110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691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478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007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874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8627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69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96" y="970377"/>
            <a:ext cx="612250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258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349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096" y="2004531"/>
            <a:ext cx="5589104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938" y="3886200"/>
            <a:ext cx="61556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169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311" y="993569"/>
            <a:ext cx="60827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12" y="2120348"/>
            <a:ext cx="6082748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01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21" y="4393648"/>
            <a:ext cx="60562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321" y="2893461"/>
            <a:ext cx="60562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356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7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23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4614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61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606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530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235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109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146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988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9406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409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784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209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72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963742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001077"/>
            <a:ext cx="60960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307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5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79CF-62C9-4CF9-8CCC-C39FDD4B4342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8515-DBF6-44EE-87AB-C92451072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3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EMC Chapter</a:t>
            </a:r>
            <a:br>
              <a:rPr lang="en-US" dirty="0" smtClean="0"/>
            </a:br>
            <a:r>
              <a:rPr lang="en-US" dirty="0" smtClean="0"/>
              <a:t>United Kingdom and Ireland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Jones</a:t>
            </a:r>
          </a:p>
          <a:p>
            <a:r>
              <a:rPr lang="en-US" dirty="0" smtClean="0"/>
              <a:t>Chapter Chair 2015-2016</a:t>
            </a:r>
          </a:p>
          <a:p>
            <a:r>
              <a:rPr lang="en-US" dirty="0" smtClean="0"/>
              <a:t>emc@brianjones.co.uk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98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since August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20348"/>
            <a:ext cx="8399929" cy="425355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Technical demonstrations at EMCUK, Oct 2015</a:t>
            </a:r>
          </a:p>
          <a:p>
            <a:r>
              <a:rPr lang="en-US" sz="2000" dirty="0" smtClean="0"/>
              <a:t>AGM and technical presentations, Dec 2015 - University of Westminster</a:t>
            </a:r>
          </a:p>
          <a:p>
            <a:pPr lvl="1"/>
            <a:r>
              <a:rPr lang="en-US" sz="1800" dirty="0" smtClean="0"/>
              <a:t>EMC standards, EM aspects of safety, interference control in audio, art appreciation for engineers(!) - followed by networking meeting</a:t>
            </a:r>
          </a:p>
          <a:p>
            <a:r>
              <a:rPr lang="en-US" sz="2000" dirty="0" smtClean="0"/>
              <a:t>Technical presentations, Mar 2016 - Ofcom London</a:t>
            </a:r>
          </a:p>
          <a:p>
            <a:pPr lvl="1"/>
            <a:r>
              <a:rPr lang="en-US" sz="1800" dirty="0" smtClean="0"/>
              <a:t>Intentional EMI, ESD control, calibration of field probes in non-sinusoidal fields, broadcast receiver requirements under Radio Equipment Directive </a:t>
            </a:r>
          </a:p>
          <a:p>
            <a:r>
              <a:rPr lang="en-US" sz="2000" dirty="0" smtClean="0"/>
              <a:t>Technical presentations, May 2016 - University of York</a:t>
            </a:r>
          </a:p>
          <a:p>
            <a:pPr lvl="1"/>
            <a:r>
              <a:rPr lang="en-US" sz="1800" dirty="0" smtClean="0"/>
              <a:t>University EMC research (6 papers) plus a view from Industry on problems to be solved</a:t>
            </a:r>
          </a:p>
          <a:p>
            <a:r>
              <a:rPr lang="en-US" sz="2000" dirty="0" smtClean="0"/>
              <a:t>Technical presentations and museum visit, Jul 2016 - Brooklands Museum</a:t>
            </a:r>
          </a:p>
          <a:p>
            <a:pPr lvl="1"/>
            <a:r>
              <a:rPr lang="en-US" sz="1800" dirty="0" smtClean="0"/>
              <a:t>New EMCD and RED updates, developments in CENELEC standards, antenna and site calibration above 1 GHz, Considering the third dimension in high speed printed wiring boards</a:t>
            </a:r>
          </a:p>
          <a:p>
            <a:r>
              <a:rPr lang="en-US" sz="2000" dirty="0" smtClean="0"/>
              <a:t>Future: Technical meetings Oct and Dec 2016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2447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Practices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20348"/>
            <a:ext cx="7987554" cy="4005815"/>
          </a:xfrm>
        </p:spPr>
        <p:txBody>
          <a:bodyPr/>
          <a:lstStyle/>
          <a:p>
            <a:r>
              <a:rPr lang="en-GB" sz="2000" dirty="0" smtClean="0"/>
              <a:t>A mixture of technical, standardisation and regulatory papers at each meeting</a:t>
            </a:r>
          </a:p>
          <a:p>
            <a:pPr lvl="1"/>
            <a:r>
              <a:rPr lang="en-GB" sz="1800" dirty="0" smtClean="0"/>
              <a:t>Not a single theme</a:t>
            </a:r>
          </a:p>
          <a:p>
            <a:r>
              <a:rPr lang="en-GB" sz="2000" dirty="0" smtClean="0"/>
              <a:t>Five meetings per year = 20 presentations (at least)</a:t>
            </a:r>
          </a:p>
          <a:p>
            <a:r>
              <a:rPr lang="en-GB" sz="2000" dirty="0" smtClean="0"/>
              <a:t>Geographical spread of locations for meetings</a:t>
            </a:r>
          </a:p>
          <a:p>
            <a:r>
              <a:rPr lang="en-GB" sz="2000" dirty="0" smtClean="0"/>
              <a:t>Two-year rotation of Chapter Chairs</a:t>
            </a:r>
          </a:p>
          <a:p>
            <a:pPr lvl="1"/>
            <a:r>
              <a:rPr lang="en-GB" sz="1800" dirty="0" smtClean="0"/>
              <a:t>Succession planning and mentoring</a:t>
            </a:r>
          </a:p>
          <a:p>
            <a:r>
              <a:rPr lang="en-GB" sz="2000" dirty="0" smtClean="0"/>
              <a:t>Social event after December AGM and technical meeting</a:t>
            </a:r>
          </a:p>
          <a:p>
            <a:pPr lvl="1"/>
            <a:r>
              <a:rPr lang="en-GB" sz="1800" dirty="0" smtClean="0"/>
              <a:t>In a traditional London pub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all good news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382000" cy="400581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2016 - Significant interference from geographical unit</a:t>
            </a:r>
          </a:p>
          <a:p>
            <a:pPr lvl="1"/>
            <a:r>
              <a:rPr lang="en-GB" sz="1800" dirty="0" smtClean="0"/>
              <a:t>New section chair</a:t>
            </a:r>
          </a:p>
          <a:p>
            <a:r>
              <a:rPr lang="en-GB" sz="2200" dirty="0" smtClean="0"/>
              <a:t>Micromanagement of chapters</a:t>
            </a:r>
          </a:p>
          <a:p>
            <a:pPr lvl="1"/>
            <a:r>
              <a:rPr lang="en-GB" sz="1800" dirty="0" smtClean="0"/>
              <a:t>Required to produce “revitalisation” plan (even if no revitalisation needed)</a:t>
            </a:r>
          </a:p>
          <a:p>
            <a:pPr lvl="1"/>
            <a:r>
              <a:rPr lang="en-GB" sz="1800" dirty="0" smtClean="0"/>
              <a:t>Required to take part in up to 24 web meetings per year (plus two face to face)</a:t>
            </a:r>
          </a:p>
          <a:p>
            <a:pPr lvl="1"/>
            <a:r>
              <a:rPr lang="en-GB" sz="1800" dirty="0" smtClean="0"/>
              <a:t>Bullying of some Chapter Chairs and other Section ExCom members</a:t>
            </a:r>
          </a:p>
          <a:p>
            <a:pPr lvl="1"/>
            <a:r>
              <a:rPr lang="en-GB" sz="1800" dirty="0" smtClean="0"/>
              <a:t>Section seeking to replace some Chapter Chairs without Society involvement</a:t>
            </a:r>
          </a:p>
          <a:p>
            <a:r>
              <a:rPr lang="en-GB" sz="2200" dirty="0" smtClean="0"/>
              <a:t>Don’t want to go into details for this presentation, but</a:t>
            </a:r>
          </a:p>
          <a:p>
            <a:pPr lvl="1"/>
            <a:r>
              <a:rPr lang="en-GB" sz="1800" dirty="0" smtClean="0"/>
              <a:t>Has any other Chapter experienced anything like this?</a:t>
            </a:r>
          </a:p>
          <a:p>
            <a:pPr lvl="1"/>
            <a:r>
              <a:rPr lang="en-GB" sz="1800" dirty="0" smtClean="0"/>
              <a:t>What did you do about it?</a:t>
            </a:r>
          </a:p>
          <a:p>
            <a:pPr lvl="1"/>
            <a:r>
              <a:rPr lang="en-GB" sz="1800" dirty="0" smtClean="0"/>
              <a:t>Talk about it afterwards?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Thank you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Any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44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320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1_Office Theme</vt:lpstr>
      <vt:lpstr>2_Office Theme</vt:lpstr>
      <vt:lpstr>Custom Design</vt:lpstr>
      <vt:lpstr>EMC Chapter United Kingdom and Ireland</vt:lpstr>
      <vt:lpstr>Activity since August 2015</vt:lpstr>
      <vt:lpstr>Best Practices</vt:lpstr>
      <vt:lpstr>Not all good news</vt:lpstr>
      <vt:lpstr>Slide 5</vt:lpstr>
    </vt:vector>
  </TitlesOfParts>
  <Company>ATG Productions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Brian Jones</cp:lastModifiedBy>
  <cp:revision>31</cp:revision>
  <dcterms:created xsi:type="dcterms:W3CDTF">2015-07-29T21:35:17Z</dcterms:created>
  <dcterms:modified xsi:type="dcterms:W3CDTF">2016-07-22T13:51:45Z</dcterms:modified>
</cp:coreProperties>
</file>